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76" r:id="rId7"/>
    <p:sldId id="272" r:id="rId8"/>
    <p:sldId id="274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35"/>
    <p:restoredTop sz="94605"/>
  </p:normalViewPr>
  <p:slideViewPr>
    <p:cSldViewPr snapToGrid="0">
      <p:cViewPr varScale="1">
        <p:scale>
          <a:sx n="108" d="100"/>
          <a:sy n="108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F38349C2-9C15-4CB8-639B-0354C2C5E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3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nt, weapon, sign&#10;&#10;Description automatically generated">
            <a:extLst>
              <a:ext uri="{FF2B5EF4-FFF2-40B4-BE49-F238E27FC236}">
                <a16:creationId xmlns:a16="http://schemas.microsoft.com/office/drawing/2014/main" id="{D3BEA932-D8EF-CD9F-E1A9-F623468AA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word&#10;&#10;Description automatically generated with low confidence">
            <a:extLst>
              <a:ext uri="{FF2B5EF4-FFF2-40B4-BE49-F238E27FC236}">
                <a16:creationId xmlns:a16="http://schemas.microsoft.com/office/drawing/2014/main" id="{3A5C6A8F-2B12-1F98-FC44-DBC183E31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8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red, font&#10;&#10;Description automatically generated">
            <a:extLst>
              <a:ext uri="{FF2B5EF4-FFF2-40B4-BE49-F238E27FC236}">
                <a16:creationId xmlns:a16="http://schemas.microsoft.com/office/drawing/2014/main" id="{4E2FB19E-EE46-8E45-F57A-1EE039E2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text on a red background&#10;&#10;Description automatically generated with low confidence">
            <a:extLst>
              <a:ext uri="{FF2B5EF4-FFF2-40B4-BE49-F238E27FC236}">
                <a16:creationId xmlns:a16="http://schemas.microsoft.com/office/drawing/2014/main" id="{A68CD389-3F22-6D1F-7C4A-0BEEE7C62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old text with a sword&#10;&#10;Description automatically generated with low confidence">
            <a:extLst>
              <a:ext uri="{FF2B5EF4-FFF2-40B4-BE49-F238E27FC236}">
                <a16:creationId xmlns:a16="http://schemas.microsoft.com/office/drawing/2014/main" id="{F38349C2-9C15-4CB8-639B-0354C2C5E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8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310B37C-5911-E5A3-6416-BF53FB8B7CB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algn="ctr">
              <a:lnSpc>
                <a:spcPct val="90000"/>
              </a:lnSpc>
              <a:buSzPts val="5500"/>
            </a:pP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96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red&#10;&#10;Description automatically generated">
            <a:extLst>
              <a:ext uri="{FF2B5EF4-FFF2-40B4-BE49-F238E27FC236}">
                <a16:creationId xmlns:a16="http://schemas.microsoft.com/office/drawing/2014/main" id="{30DF2F12-EF44-F414-82D7-F2D6E06E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08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maroon, pattern, red&#10;&#10;Description automatically generated">
            <a:extLst>
              <a:ext uri="{FF2B5EF4-FFF2-40B4-BE49-F238E27FC236}">
                <a16:creationId xmlns:a16="http://schemas.microsoft.com/office/drawing/2014/main" id="{F9E8A677-9AAC-3026-18C7-97B775DC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</Words>
  <Application>Microsoft Office PowerPoint</Application>
  <PresentationFormat>Widescreen</PresentationFormat>
  <Paragraphs>1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3</cp:revision>
  <dcterms:created xsi:type="dcterms:W3CDTF">2023-05-27T18:26:24Z</dcterms:created>
  <dcterms:modified xsi:type="dcterms:W3CDTF">2023-06-20T14:55:34Z</dcterms:modified>
</cp:coreProperties>
</file>